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5799" r:id="rId2"/>
  </p:sldMasterIdLst>
  <p:handoutMasterIdLst>
    <p:handoutMasterId r:id="rId42"/>
  </p:handoutMasterIdLst>
  <p:sldIdLst>
    <p:sldId id="460" r:id="rId3"/>
    <p:sldId id="537" r:id="rId4"/>
    <p:sldId id="471" r:id="rId5"/>
    <p:sldId id="519" r:id="rId6"/>
    <p:sldId id="518" r:id="rId7"/>
    <p:sldId id="461" r:id="rId8"/>
    <p:sldId id="497" r:id="rId9"/>
    <p:sldId id="521" r:id="rId10"/>
    <p:sldId id="520" r:id="rId11"/>
    <p:sldId id="473" r:id="rId12"/>
    <p:sldId id="498" r:id="rId13"/>
    <p:sldId id="523" r:id="rId14"/>
    <p:sldId id="522" r:id="rId15"/>
    <p:sldId id="517" r:id="rId16"/>
    <p:sldId id="499" r:id="rId17"/>
    <p:sldId id="525" r:id="rId18"/>
    <p:sldId id="524" r:id="rId19"/>
    <p:sldId id="477" r:id="rId20"/>
    <p:sldId id="500" r:id="rId21"/>
    <p:sldId id="527" r:id="rId22"/>
    <p:sldId id="526" r:id="rId23"/>
    <p:sldId id="479" r:id="rId24"/>
    <p:sldId id="483" r:id="rId25"/>
    <p:sldId id="502" r:id="rId26"/>
    <p:sldId id="531" r:id="rId27"/>
    <p:sldId id="530" r:id="rId28"/>
    <p:sldId id="548" r:id="rId29"/>
    <p:sldId id="503" r:id="rId30"/>
    <p:sldId id="533" r:id="rId31"/>
    <p:sldId id="485" r:id="rId32"/>
    <p:sldId id="532" r:id="rId33"/>
    <p:sldId id="504" r:id="rId34"/>
    <p:sldId id="534" r:id="rId35"/>
    <p:sldId id="486" r:id="rId36"/>
    <p:sldId id="535" r:id="rId37"/>
    <p:sldId id="543" r:id="rId38"/>
    <p:sldId id="550" r:id="rId39"/>
    <p:sldId id="549" r:id="rId40"/>
    <p:sldId id="546" r:id="rId4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313"/>
    <a:srgbClr val="7324B2"/>
    <a:srgbClr val="AA11D6"/>
    <a:srgbClr val="800000"/>
    <a:srgbClr val="4D0D0E"/>
    <a:srgbClr val="5C1D8D"/>
    <a:srgbClr val="6DE3FB"/>
    <a:srgbClr val="33CC33"/>
    <a:srgbClr val="99FF66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41" autoAdjust="0"/>
    <p:restoredTop sz="98970" autoAdjust="0"/>
  </p:normalViewPr>
  <p:slideViewPr>
    <p:cSldViewPr>
      <p:cViewPr>
        <p:scale>
          <a:sx n="110" d="100"/>
          <a:sy n="110" d="100"/>
        </p:scale>
        <p:origin x="-184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422" cy="4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148" y="0"/>
            <a:ext cx="2930421" cy="4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13"/>
            <a:ext cx="2930422" cy="4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148" y="9443213"/>
            <a:ext cx="2930421" cy="4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3E6EE-213E-4F28-85E8-61C9EC323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5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60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552D-C9D3-4D2E-A7CD-CED670B9B9F8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E406-027A-4B6C-9753-4309CB3EB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7197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6AA3-BD9C-4956-A584-D363574D7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72F3-D803-4EDF-9953-FA95C87EA537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0740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FC7B-9705-4C81-BCC9-419BA99C3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4925-D687-444A-B317-8FDE1A69269A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60184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860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552D-C9D3-4D2E-A7CD-CED670B9B9F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E406-027A-4B6C-9753-4309CB3EBD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8349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3756-85A8-4102-A264-4D07A781B4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994D-CA7E-48E4-BCDC-7E26263C15B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77710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999E-2E80-4647-A930-814F96117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3BC1-84E3-464E-B5C0-556E39C7EC5D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50494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80A1-760D-4A99-B2CC-FF1C4B4994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7ABC-AAE7-4B11-9697-38574E705DB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92951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BC16-BA08-45BB-AA78-104B8D9A31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BB05-2827-4715-9EA4-70A627325BC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86600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3D2F-2DB6-426C-B7B9-9E962C9BA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FF5B-9777-4B8B-B7E6-BA38141631D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5947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022D-2E83-45A5-A1B2-A3377C7F08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654-AD85-4EEC-A071-43E60B0021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9226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811E-E7C6-4971-A721-DC8EAFFE67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3E0-39DB-424A-97CA-779976F0E7F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688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3756-85A8-4102-A264-4D07A781B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994D-CA7E-48E4-BCDC-7E26263C15B1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247184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F114-33D6-4758-BAE5-13C56E6BAC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9C60-E366-4233-A4E4-18BCF1178E2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1192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6AA3-BD9C-4956-A584-D363574D7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72F3-D803-4EDF-9953-FA95C87EA53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00535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FC7B-9705-4C81-BCC9-419BA99C37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4925-D687-444A-B317-8FDE1A69269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429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999E-2E80-4647-A930-814F96117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3BC1-84E3-464E-B5C0-556E39C7EC5D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16784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80A1-760D-4A99-B2CC-FF1C4B499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7ABC-AAE7-4B11-9697-38574E705DB3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41454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BC16-BA08-45BB-AA78-104B8D9A3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BB05-2827-4715-9EA4-70A627325BC2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41874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3D2F-2DB6-426C-B7B9-9E962C9BA0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FF5B-9777-4B8B-B7E6-BA38141631D3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4423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022D-2E83-45A5-A1B2-A3377C7F0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654-AD85-4EEC-A071-43E60B00214A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45460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811E-E7C6-4971-A721-DC8EAFFE6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3E0-39DB-424A-97CA-779976F0E7F5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8963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F114-33D6-4758-BAE5-13C56E6BA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9C60-E366-4233-A4E4-18BCF1178E20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12677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49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0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0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0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0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0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50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F8733F7-3733-4E0C-B72E-FBEFAB12E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50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067C3D1-40D1-4A19-BC41-0BA07D60AD4A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49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50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850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850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850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0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850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5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F8733F7-3733-4E0C-B72E-FBEFAB12EC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50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067C3D1-40D1-4A19-BC41-0BA07D60AD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10.02.2021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237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8.jpe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3.jpe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8.png"/><Relationship Id="rId7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.png"/><Relationship Id="rId7" Type="http://schemas.openxmlformats.org/officeDocument/2006/relationships/image" Target="../media/image7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3.png"/><Relationship Id="rId7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9.pn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8.png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8698" y="142852"/>
            <a:ext cx="7229475" cy="11430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государственное бюджетное 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профессиональное образовательное 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7463" y="1142985"/>
            <a:ext cx="9161463" cy="18774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</a:t>
            </a:r>
          </a:p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года</a:t>
            </a:r>
          </a:p>
          <a:p>
            <a:pPr algn="ctr">
              <a:defRPr/>
            </a:pPr>
            <a:endParaRPr lang="ru-RU" sz="3600" b="1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37144"/>
          <a:stretch/>
        </p:blipFill>
        <p:spPr>
          <a:xfrm>
            <a:off x="3482254" y="4509120"/>
            <a:ext cx="2162028" cy="1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3" y="4636580"/>
            <a:ext cx="3212884" cy="180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21" y="2452820"/>
            <a:ext cx="2735694" cy="20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74" y="4636580"/>
            <a:ext cx="2906480" cy="181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641475" y="1268413"/>
            <a:ext cx="5689600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lang="ru-RU" sz="27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7904" y="2527126"/>
            <a:ext cx="4844357" cy="42862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Шпынева Анна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 на лыжах </a:t>
            </a:r>
            <a:b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трамплина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Юношеские Олимпийские Игры </a:t>
            </a:r>
            <a:b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(лично)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</a:t>
            </a:r>
            <a:b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(лично), </a:t>
            </a:r>
            <a:b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(жен. команда), </a:t>
            </a:r>
            <a:b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(</a:t>
            </a:r>
            <a:r>
              <a:rPr lang="ru-RU" sz="2600" b="1" dirty="0" err="1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</a:t>
            </a:r>
            <a:r>
              <a:rPr lang="ru-RU" sz="2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команда</a:t>
            </a: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3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«Девушки»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" y="975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404019" y="2494733"/>
            <a:ext cx="2724537" cy="3709807"/>
            <a:chOff x="3059113" y="2355850"/>
            <a:chExt cx="1316038" cy="1798638"/>
          </a:xfrm>
        </p:grpSpPr>
        <p:pic>
          <p:nvPicPr>
            <p:cNvPr id="19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3059113" y="3813244"/>
              <a:ext cx="1316038" cy="305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Шпынева Анна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Прыжки на лыжах с трамплина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9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3" descr="C:\Users\PshenicynaAU\Desktop\для календаря\Шпынева Аня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643182"/>
            <a:ext cx="2278346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641475" y="1268413"/>
            <a:ext cx="5689600" cy="50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700" b="1" smtClean="0">
                <a:solidFill>
                  <a:srgbClr val="0070C0"/>
                </a:solidFill>
                <a:effectLst/>
              </a:rPr>
              <a:t/>
            </a:r>
            <a:br>
              <a:rPr lang="ru-RU" altLang="ru-RU" sz="2700" b="1" smtClean="0">
                <a:solidFill>
                  <a:srgbClr val="0070C0"/>
                </a:solidFill>
                <a:effectLst/>
              </a:rPr>
            </a:br>
            <a:endParaRPr lang="ru-RU" altLang="ru-RU" sz="2700" b="1" smtClean="0">
              <a:solidFill>
                <a:srgbClr val="0070C0"/>
              </a:solidFill>
              <a:effectLst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689" y="2060574"/>
            <a:ext cx="7380312" cy="428725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Грачев Егор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спорт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-1 место (4х)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-1 место (4х)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 Егор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гребной слалом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-1 место (К-1)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-3 место (К-1х3),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-1 место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Агаян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дзюдо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(до 21 года)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79712" y="3501008"/>
            <a:ext cx="6586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25277" y="1126952"/>
            <a:ext cx="675377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ru-RU" sz="3200" b="1" dirty="0">
                <a:ln w="1905"/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спортсмен-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2020»</a:t>
            </a:r>
            <a:r>
              <a:rPr lang="ru-RU" sz="3200" b="1" dirty="0">
                <a:ln w="1905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«Юниоры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79712" y="5013176"/>
            <a:ext cx="6586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285720" y="2000240"/>
            <a:ext cx="1006486" cy="1440000"/>
            <a:chOff x="3059112" y="2355850"/>
            <a:chExt cx="1131524" cy="1614629"/>
          </a:xfrm>
        </p:grpSpPr>
        <p:pic>
          <p:nvPicPr>
            <p:cNvPr id="25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131522" cy="1614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3059112" y="3658851"/>
              <a:ext cx="1131524" cy="27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Грачев Егор 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 спорт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5720" y="3500438"/>
            <a:ext cx="1010274" cy="1451465"/>
            <a:chOff x="2953651" y="2355142"/>
            <a:chExt cx="1260475" cy="1798638"/>
          </a:xfrm>
        </p:grpSpPr>
        <p:pic>
          <p:nvPicPr>
            <p:cNvPr id="33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651" y="2355142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031331" y="3860069"/>
              <a:ext cx="1170141" cy="24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Смирнов Егор 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5720" y="5000636"/>
            <a:ext cx="1080000" cy="1449474"/>
            <a:chOff x="3059113" y="2355850"/>
            <a:chExt cx="1317625" cy="1798638"/>
          </a:xfrm>
        </p:grpSpPr>
        <p:pic>
          <p:nvPicPr>
            <p:cNvPr id="45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3060700" y="3805238"/>
              <a:ext cx="1316038" cy="24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Агаян</a:t>
              </a: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Армен</a:t>
              </a:r>
              <a:endParaRPr lang="ru-RU" altLang="ru-RU" sz="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Дзюдо</a:t>
              </a:r>
            </a:p>
          </p:txBody>
        </p:sp>
      </p:grpSp>
      <p:pic>
        <p:nvPicPr>
          <p:cNvPr id="2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3074" name="Picture 2" descr="C:\Users\PshenicynaAU\Downloads\RJiGDa75MV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071678"/>
            <a:ext cx="876157" cy="1000132"/>
          </a:xfrm>
          <a:prstGeom prst="rect">
            <a:avLst/>
          </a:prstGeom>
          <a:noFill/>
        </p:spPr>
      </p:pic>
      <p:pic>
        <p:nvPicPr>
          <p:cNvPr id="3079" name="Picture 7" descr="C:\Users\PshenicynaAU\Desktop\для календаря\mQvL2AyP-x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571876"/>
            <a:ext cx="857256" cy="1153539"/>
          </a:xfrm>
          <a:prstGeom prst="rect">
            <a:avLst/>
          </a:prstGeom>
          <a:noFill/>
        </p:spPr>
      </p:pic>
      <p:pic>
        <p:nvPicPr>
          <p:cNvPr id="3080" name="Picture 8" descr="C:\Users\PshenicynaAU\Desktop\для календаря\Агая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5072074"/>
            <a:ext cx="889915" cy="1092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15816" y="2388195"/>
            <a:ext cx="5827711" cy="3921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Грачев Егор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спорт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(4х)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(4х)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8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6870" y="2643182"/>
            <a:ext cx="2364930" cy="3579534"/>
            <a:chOff x="3060700" y="2363134"/>
            <a:chExt cx="1316038" cy="1798638"/>
          </a:xfrm>
        </p:grpSpPr>
        <p:pic>
          <p:nvPicPr>
            <p:cNvPr id="20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790" y="2363134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060700" y="3833375"/>
              <a:ext cx="1316038" cy="30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Грачев Егор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спорт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2" descr="C:\Users\PshenicynaAU\Downloads\RJiGDa75M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1" y="2857496"/>
            <a:ext cx="2002645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0185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1840" y="2316187"/>
            <a:ext cx="5827711" cy="3921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Агаян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Армен</a:t>
            </a:r>
            <a:endParaRPr lang="ru-RU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дзюдо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21 года)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место</a:t>
            </a:r>
            <a:endParaRPr lang="ru-RU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28596" y="2571744"/>
            <a:ext cx="2436851" cy="3624172"/>
            <a:chOff x="3031331" y="2355850"/>
            <a:chExt cx="1316038" cy="1798638"/>
          </a:xfrm>
        </p:grpSpPr>
        <p:pic>
          <p:nvPicPr>
            <p:cNvPr id="24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3031331" y="3841250"/>
              <a:ext cx="1316038" cy="22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Агаян</a:t>
              </a: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8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Армен</a:t>
              </a: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Дзюдо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8" descr="C:\Users\PshenicynaAU\Desktop\для календаря\Агая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786058"/>
            <a:ext cx="2037297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2165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0800" y="2492896"/>
            <a:ext cx="5308723" cy="3921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 Егор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слалом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4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(К-1)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(К-1х3)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4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9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2910" y="2571744"/>
            <a:ext cx="2527700" cy="3641565"/>
            <a:chOff x="3042582" y="2355850"/>
            <a:chExt cx="1316038" cy="1798638"/>
          </a:xfrm>
        </p:grpSpPr>
        <p:pic>
          <p:nvPicPr>
            <p:cNvPr id="19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3042582" y="3865454"/>
              <a:ext cx="1316038" cy="22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Смирнов Егор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7" descr="C:\Users\PshenicynaAU\Desktop\для календаря\mQvL2AyP-x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714620"/>
            <a:ext cx="2071702" cy="27877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23728" y="1700808"/>
            <a:ext cx="7029450" cy="449436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2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Шайдурова</a:t>
            </a:r>
            <a:r>
              <a:rPr lang="ru-RU" sz="2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 </a:t>
            </a:r>
            <a:r>
              <a:rPr lang="ru-RU" sz="2200" b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Гребной слалом</a:t>
            </a:r>
            <a:endParaRPr lang="ru-RU" sz="2200" b="1" dirty="0" smtClean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России-1 место 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-3 место (С-1х3), 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-1 место (3 раза)</a:t>
            </a:r>
            <a:endParaRPr lang="ru-RU" sz="2000" b="1" dirty="0" smtClean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Суровцева Марина </a:t>
            </a:r>
            <a:r>
              <a:rPr lang="ru-RU" sz="2200" b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спортивная борьба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</a:t>
            </a:r>
            <a:r>
              <a:rPr lang="ru-RU" sz="2200" b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место</a:t>
            </a:r>
            <a:endParaRPr lang="ru-RU" sz="2200" b="1" dirty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2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Артамонова Анастасия </a:t>
            </a:r>
            <a:r>
              <a:rPr lang="ru-RU" sz="2200" b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200" b="1" dirty="0" err="1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тхэквондо</a:t>
            </a:r>
            <a:r>
              <a:rPr lang="ru-RU" sz="2200" b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(ВТФ)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-  3 место (лично)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– 2 место (лично)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России -  3 место (лично)</a:t>
            </a:r>
            <a:endParaRPr lang="ru-RU" sz="2200" b="1" dirty="0" smtClean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5116" y="1127646"/>
            <a:ext cx="675377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спортсмен-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2020»</a:t>
            </a:r>
            <a:r>
              <a:rPr lang="ru-RU" sz="3200" b="1" dirty="0">
                <a:ln w="1905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«Юниорки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87574" y="3545123"/>
            <a:ext cx="65881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11559" y="5010642"/>
            <a:ext cx="65865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" y="-15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59760" y="1982441"/>
            <a:ext cx="1080000" cy="1440000"/>
            <a:chOff x="251618" y="260350"/>
            <a:chExt cx="1316038" cy="1800225"/>
          </a:xfrm>
        </p:grpSpPr>
        <p:pic>
          <p:nvPicPr>
            <p:cNvPr id="24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251618" y="1708107"/>
              <a:ext cx="1316038" cy="26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Шайдурова</a:t>
              </a: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Дарья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0034" y="3500438"/>
            <a:ext cx="1080000" cy="1440000"/>
            <a:chOff x="251618" y="260350"/>
            <a:chExt cx="1316038" cy="1800225"/>
          </a:xfrm>
        </p:grpSpPr>
        <p:pic>
          <p:nvPicPr>
            <p:cNvPr id="3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251618" y="1757837"/>
              <a:ext cx="1316038" cy="23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Суровцева Марина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Вольная борьба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59760" y="5047664"/>
            <a:ext cx="1080000" cy="1440000"/>
            <a:chOff x="286342" y="247776"/>
            <a:chExt cx="1316038" cy="1800225"/>
          </a:xfrm>
        </p:grpSpPr>
        <p:pic>
          <p:nvPicPr>
            <p:cNvPr id="40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30" y="247776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"/>
            <p:cNvSpPr txBox="1">
              <a:spLocks noChangeArrowheads="1"/>
            </p:cNvSpPr>
            <p:nvPr/>
          </p:nvSpPr>
          <p:spPr bwMode="auto">
            <a:xfrm>
              <a:off x="286342" y="1739019"/>
              <a:ext cx="1316038" cy="23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Артамонова Анастасия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тхэквондо</a:t>
              </a: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4338" name="Picture 2" descr="C:\Users\PshenicynaAU\Desktop\Новый точечный рисунок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2071678"/>
            <a:ext cx="714380" cy="1061617"/>
          </a:xfrm>
          <a:prstGeom prst="rect">
            <a:avLst/>
          </a:prstGeom>
          <a:noFill/>
        </p:spPr>
      </p:pic>
      <p:pic>
        <p:nvPicPr>
          <p:cNvPr id="1026" name="Picture 2" descr="C:\Users\PshenicynaAU\Desktop\Конкурс Лучший\Суровцева.jpe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3571876"/>
            <a:ext cx="787571" cy="1071570"/>
          </a:xfrm>
          <a:prstGeom prst="rect">
            <a:avLst/>
          </a:prstGeom>
          <a:noFill/>
        </p:spPr>
      </p:pic>
      <p:pic>
        <p:nvPicPr>
          <p:cNvPr id="3" name="Picture 2" descr="C:\Users\PshenicynaAU\Desktop\Конкурс Лучший\Артамонова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5143512"/>
            <a:ext cx="825890" cy="10159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9872" y="2420888"/>
            <a:ext cx="5495404" cy="4141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Артамонова Анастасия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err="1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Тхэквондо</a:t>
            </a:r>
            <a:r>
              <a:rPr lang="ru-RU" sz="2800" b="1" i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(ВТФ)</a:t>
            </a:r>
            <a:endParaRPr lang="ru-RU" sz="2800" b="1" i="1" dirty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(лично)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(лично)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России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(лично)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3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«Юниорки»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76286" y="2423267"/>
            <a:ext cx="2681268" cy="3577501"/>
            <a:chOff x="252862" y="260350"/>
            <a:chExt cx="1316038" cy="1800225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52862" y="1744626"/>
              <a:ext cx="1316038" cy="1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Артамонова Анастасия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Тхэквондо</a:t>
              </a: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2" descr="C:\Users\PshenicynaAU\Desktop\Конкурс Лучший\Артамонов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643182"/>
            <a:ext cx="214863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965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7904" y="2455565"/>
            <a:ext cx="5207372" cy="4141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Суровцева Марина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2800" b="1" i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борьба</a:t>
            </a:r>
            <a:endParaRPr lang="ru-RU" sz="2800" b="1" i="1" dirty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1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</a:t>
            </a:r>
          </a:p>
          <a:p>
            <a:pPr marL="0" indent="0" algn="ctr">
              <a:buNone/>
              <a:defRPr/>
            </a:pPr>
            <a:r>
              <a:rPr lang="ru-RU" sz="2800" b="1" i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</a:t>
            </a:r>
            <a:endParaRPr lang="ru-RU" sz="2800" b="1" i="1" dirty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6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9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«Юниорки»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760" y="2553862"/>
            <a:ext cx="2517072" cy="3683450"/>
            <a:chOff x="251618" y="260350"/>
            <a:chExt cx="1316038" cy="1800225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51618" y="1729366"/>
              <a:ext cx="1316038" cy="16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Суровцева Марина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Спортивная борьба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2" descr="C:\Users\PshenicynaAU\Desktop\Конкурс Лучший\Суровцева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85786" y="2714620"/>
            <a:ext cx="204768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1930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5856" y="2455565"/>
            <a:ext cx="5495404" cy="4141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 i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Шайдурова</a:t>
            </a:r>
            <a:r>
              <a:rPr lang="ru-RU" sz="28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</a:t>
            </a:r>
          </a:p>
          <a:p>
            <a:pPr marL="0" indent="0" algn="ctr">
              <a:buNone/>
              <a:defRPr/>
            </a:pPr>
            <a:r>
              <a:rPr lang="ru-RU" sz="2800" b="1" i="1" dirty="0" smtClean="0">
                <a:solidFill>
                  <a:srgbClr val="4D0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слалом</a:t>
            </a:r>
            <a:endParaRPr lang="ru-RU" sz="2800" b="1" i="1" dirty="0">
              <a:solidFill>
                <a:srgbClr val="4D0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(С-1х3)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Трехкратный победитель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3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«Юниорки»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79400" y="2520191"/>
            <a:ext cx="2745773" cy="3789129"/>
            <a:chOff x="273050" y="260350"/>
            <a:chExt cx="1316038" cy="1800225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73050" y="1758412"/>
              <a:ext cx="1316038" cy="17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Шайдурова</a:t>
              </a: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Дарья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2" descr="C:\Users\PshenicynaAU\Desktop\Новый точечный рисунок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643183"/>
            <a:ext cx="2067089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196752"/>
            <a:ext cx="7129413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Конкурс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«Лучший спортсмен - 2020»</a:t>
            </a:r>
            <a:r>
              <a:rPr lang="ru-RU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Категория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«Мужчины»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6951" y="2060848"/>
            <a:ext cx="6877050" cy="39258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Круглов Михаил 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гребной слалом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– 1 место (С-1),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– 1 место (С-1х3)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Минаков Андрей 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плавание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 России 2020 г. (4 раза в личном зачете) 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 мира юношеский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Маймистов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Сергей 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Гребной слалом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– 4 место (К-1), 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– 1 место, 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– 1 место</a:t>
            </a:r>
            <a:endParaRPr lang="ru-RU" sz="2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266950" y="3645024"/>
            <a:ext cx="65881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6950" y="5157192"/>
            <a:ext cx="65881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0034" y="2071678"/>
            <a:ext cx="1078534" cy="1403693"/>
            <a:chOff x="477953" y="1844824"/>
            <a:chExt cx="1078534" cy="1474039"/>
          </a:xfrm>
        </p:grpSpPr>
        <p:pic>
          <p:nvPicPr>
            <p:cNvPr id="3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98" y="1844824"/>
              <a:ext cx="1032998" cy="14740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477953" y="3046792"/>
              <a:ext cx="1078534" cy="25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Круглов Михаил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3571876"/>
            <a:ext cx="1078534" cy="1403693"/>
            <a:chOff x="477953" y="1844824"/>
            <a:chExt cx="1078534" cy="1474039"/>
          </a:xfrm>
        </p:grpSpPr>
        <p:pic>
          <p:nvPicPr>
            <p:cNvPr id="29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98" y="1844824"/>
              <a:ext cx="1032998" cy="14740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477953" y="3046792"/>
              <a:ext cx="1078534" cy="21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Минаков Андрей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Плавание</a:t>
              </a:r>
            </a:p>
          </p:txBody>
        </p:sp>
      </p:grpSp>
      <p:pic>
        <p:nvPicPr>
          <p:cNvPr id="3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500034" y="5072074"/>
            <a:ext cx="1078534" cy="1403693"/>
            <a:chOff x="477953" y="1844824"/>
            <a:chExt cx="1078534" cy="1474039"/>
          </a:xfrm>
        </p:grpSpPr>
        <p:pic>
          <p:nvPicPr>
            <p:cNvPr id="37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98" y="1844824"/>
              <a:ext cx="1032998" cy="14740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477953" y="3046792"/>
              <a:ext cx="1078534" cy="25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Маймистов</a:t>
              </a: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Сергей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9" t="10944" r="13368" b="9724"/>
          <a:stretch/>
        </p:blipFill>
        <p:spPr>
          <a:xfrm>
            <a:off x="642910" y="5143512"/>
            <a:ext cx="722432" cy="1071570"/>
          </a:xfrm>
          <a:prstGeom prst="rect">
            <a:avLst/>
          </a:prstGeom>
        </p:spPr>
      </p:pic>
      <p:pic>
        <p:nvPicPr>
          <p:cNvPr id="4098" name="Picture 2" descr="C:\Users\PshenicynaAU\Desktop\для календаря\Кругл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143116"/>
            <a:ext cx="822219" cy="1071570"/>
          </a:xfrm>
          <a:prstGeom prst="rect">
            <a:avLst/>
          </a:prstGeom>
          <a:noFill/>
        </p:spPr>
      </p:pic>
      <p:pic>
        <p:nvPicPr>
          <p:cNvPr id="42" name="Picture 2" descr="C:\Users\PshenicynaAU\Desktop\для календаря\aminakov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643314"/>
            <a:ext cx="911975" cy="1071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8698" y="214290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7463" y="1772816"/>
            <a:ext cx="9161463" cy="20005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конкурса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«Лучший спортсмен - </a:t>
            </a:r>
            <a:r>
              <a:rPr lang="ru-RU" sz="44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2020»</a:t>
            </a:r>
            <a:endParaRPr lang="ru-RU" sz="4400" b="1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297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9059" y="2637411"/>
            <a:ext cx="5072097" cy="4141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Маймистов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слалом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место (К-1)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</a:t>
            </a:r>
            <a:endParaRPr lang="ru-RU" sz="2400" b="1" i="1" dirty="0">
              <a:solidFill>
                <a:srgbClr val="6C1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«Мужчины»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57224" y="2571744"/>
            <a:ext cx="2714644" cy="3714776"/>
            <a:chOff x="3103562" y="3865563"/>
            <a:chExt cx="1316037" cy="1800225"/>
          </a:xfrm>
        </p:grpSpPr>
        <p:pic>
          <p:nvPicPr>
            <p:cNvPr id="20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3865563"/>
              <a:ext cx="1258887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103562" y="5345935"/>
              <a:ext cx="1316037" cy="27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Маймистов</a:t>
              </a: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Сергей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9" t="10944" r="13368" b="9724"/>
          <a:stretch/>
        </p:blipFill>
        <p:spPr>
          <a:xfrm>
            <a:off x="1214414" y="2786058"/>
            <a:ext cx="1928826" cy="2860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3086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9912" y="2599581"/>
            <a:ext cx="4543351" cy="4141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Круглов Михаил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слалом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(С-1)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(С-1х3)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«Мужчины»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39552" y="2636912"/>
            <a:ext cx="2664296" cy="3593192"/>
            <a:chOff x="1612900" y="3851275"/>
            <a:chExt cx="1316038" cy="1800225"/>
          </a:xfrm>
        </p:grpSpPr>
        <p:pic>
          <p:nvPicPr>
            <p:cNvPr id="20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75" y="3851275"/>
              <a:ext cx="1258888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1612900" y="5336022"/>
              <a:ext cx="1316038" cy="30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Круглов Михаил 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9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6" name="Picture 2" descr="C:\Users\PshenicynaAU\Desktop\для календаря\Кругл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786058"/>
            <a:ext cx="219258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5198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20832" y="2492896"/>
            <a:ext cx="5616624" cy="341653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Минаков Андрей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Четырехкратный победитель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Чемпионата России 2020 г. 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 мира юношеский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«Мужчины»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24364" y="2546065"/>
            <a:ext cx="2435468" cy="3519825"/>
            <a:chOff x="3031331" y="2355850"/>
            <a:chExt cx="1316038" cy="1798638"/>
          </a:xfrm>
        </p:grpSpPr>
        <p:pic>
          <p:nvPicPr>
            <p:cNvPr id="20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031331" y="3829489"/>
              <a:ext cx="1316038" cy="25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Минаков Андрей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9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Плавание</a:t>
              </a:r>
            </a:p>
          </p:txBody>
        </p:sp>
      </p:grpSp>
      <p:pic>
        <p:nvPicPr>
          <p:cNvPr id="1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5122" name="Picture 2" descr="C:\Users\PshenicynaAU\Desktop\для календаря\aminakov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857496"/>
            <a:ext cx="2006344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7463" y="1844824"/>
            <a:ext cx="9161463" cy="20005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конкурса</a:t>
            </a:r>
          </a:p>
          <a:p>
            <a:pPr algn="ctr">
              <a:defRPr/>
            </a:pPr>
            <a:endParaRPr lang="ru-RU" sz="3600" b="1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Лучший </a:t>
            </a:r>
            <a:r>
              <a:rPr lang="ru-RU" sz="44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тренер- 2020»</a:t>
            </a:r>
            <a:endParaRPr lang="ru-RU" sz="4400" b="1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1050925"/>
            <a:ext cx="8229600" cy="1139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Конкурс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«Лучший тренер-2020»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атегории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«Юноши-девушки»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7744" y="2133302"/>
            <a:ext cx="6715125" cy="439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 Вера Васильевна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ЗТР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фехтования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Чернышов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Михаил Валерьевич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плавания</a:t>
            </a:r>
            <a:endParaRPr lang="ru-RU" sz="1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Тихонов Дмитрий Юрьевич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отделения прыжков на лыжах с трамплина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11760" y="3377155"/>
            <a:ext cx="6291262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4241" y="4946983"/>
            <a:ext cx="6291262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28596" y="5072074"/>
            <a:ext cx="1080000" cy="1440000"/>
            <a:chOff x="251618" y="260350"/>
            <a:chExt cx="1316038" cy="1800225"/>
          </a:xfrm>
        </p:grpSpPr>
        <p:pic>
          <p:nvPicPr>
            <p:cNvPr id="24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251618" y="1723217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Тихонов Дмитрий Юрьевич</a:t>
              </a:r>
              <a:b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 </a:t>
              </a:r>
              <a:b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Прыжков на лыжах с трамплина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8596" y="3500438"/>
            <a:ext cx="1080000" cy="1440000"/>
            <a:chOff x="251618" y="260350"/>
            <a:chExt cx="1316038" cy="1800225"/>
          </a:xfrm>
        </p:grpSpPr>
        <p:pic>
          <p:nvPicPr>
            <p:cNvPr id="3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251618" y="1712101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Чернышов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Михаил Валерьевич </a:t>
              </a:r>
              <a:b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 плавания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8596" y="2000240"/>
            <a:ext cx="1080000" cy="1440000"/>
            <a:chOff x="235874" y="316631"/>
            <a:chExt cx="1316038" cy="1800225"/>
          </a:xfrm>
        </p:grpSpPr>
        <p:pic>
          <p:nvPicPr>
            <p:cNvPr id="3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5" y="316631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235874" y="1758880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Кузнецова Вера Васильевна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ЗТР, </a:t>
              </a:r>
              <a:b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 фехтования</a:t>
              </a:r>
            </a:p>
          </p:txBody>
        </p:sp>
      </p:grpSp>
      <p:pic>
        <p:nvPicPr>
          <p:cNvPr id="2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6146" name="Picture 2" descr="\\192.168.10.203\Obmen\Системный администратор\для Конкурса 2019\Чернышов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71876"/>
            <a:ext cx="803678" cy="1071570"/>
          </a:xfrm>
          <a:prstGeom prst="rect">
            <a:avLst/>
          </a:prstGeom>
          <a:noFill/>
        </p:spPr>
      </p:pic>
      <p:pic>
        <p:nvPicPr>
          <p:cNvPr id="6147" name="Picture 3" descr="C:\Users\PshenicynaAU\Desktop\для календаря\csm_kuznecova_vera_vasilevna1_9bb161e6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071678"/>
            <a:ext cx="714380" cy="1129848"/>
          </a:xfrm>
          <a:prstGeom prst="rect">
            <a:avLst/>
          </a:prstGeom>
          <a:noFill/>
        </p:spPr>
      </p:pic>
      <p:pic>
        <p:nvPicPr>
          <p:cNvPr id="6148" name="Picture 4" descr="C:\Users\PshenicynaAU\Desktop\для календаря\Тихонов Д.Ю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214950"/>
            <a:ext cx="847072" cy="9286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62165" y="2564904"/>
            <a:ext cx="49254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Чернышов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Михаил Валерьевич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плавания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подготовку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победителей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призеров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первенства России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Косенкова Даниила,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Попова Дмитрия,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Асхабова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Дмитрия</a:t>
            </a:r>
            <a:endParaRPr lang="ru-RU" sz="1800" b="1" i="1" u="sng" strike="sngStrike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595090" y="2564904"/>
            <a:ext cx="2392734" cy="3456384"/>
            <a:chOff x="251618" y="260350"/>
            <a:chExt cx="1316038" cy="1800225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51618" y="1760538"/>
              <a:ext cx="1316038" cy="16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Чернышов</a:t>
              </a: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Михаил Валерьевич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 плавания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34042" y="1196752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3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Юноши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девушки»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2" descr="\\192.168.10.203\Obmen\Системный администратор\для Конкурса 2019\Чернышов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714620"/>
            <a:ext cx="198240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8487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125813" y="2420888"/>
            <a:ext cx="4752528" cy="39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 Васильевна</a:t>
            </a:r>
            <a:endParaRPr lang="ru-RU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ЗТР, тренер </a:t>
            </a:r>
            <a:r>
              <a:rPr lang="ru-RU" sz="20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фехтования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4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подготовку многократных победителей 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призеров Первенства Европы и Первенства России</a:t>
            </a:r>
          </a:p>
          <a:p>
            <a:pPr marL="0" indent="0" algn="ctr">
              <a:buNone/>
              <a:defRPr/>
            </a:pPr>
            <a:r>
              <a:rPr lang="ru-RU" sz="2400" b="1" i="1" dirty="0" err="1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Ключниковой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Алины</a:t>
            </a:r>
          </a:p>
          <a:p>
            <a:pPr marL="0" indent="0" algn="ctr">
              <a:buNone/>
              <a:defRPr/>
            </a:pP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Осипова Дмитрия</a:t>
            </a:r>
            <a:endParaRPr lang="ru-RU" sz="24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23836" y="2348880"/>
            <a:ext cx="2763988" cy="3888432"/>
            <a:chOff x="251618" y="260350"/>
            <a:chExt cx="1316038" cy="1800225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51618" y="1793875"/>
              <a:ext cx="1316038" cy="19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Кузнецова Вера Васильевна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ЗТР, тренер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 </a:t>
              </a: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фехтования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87624" y="1268760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2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Юноши-девушки»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3" descr="C:\Users\PshenicynaAU\Desktop\для календаря\csm_kuznecova_vera_vasilevna1_9bb161e60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500306"/>
            <a:ext cx="2000264" cy="316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8464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705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131840" y="2348880"/>
            <a:ext cx="6012160" cy="395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EBF25A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Тихонов Дмитрий Юрьевич</a:t>
            </a:r>
          </a:p>
          <a:p>
            <a:pPr marL="0" indent="0" algn="ctr">
              <a:spcBef>
                <a:spcPts val="0"/>
              </a:spcBef>
              <a:buClr>
                <a:srgbClr val="EBF25A"/>
              </a:buCl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2800" b="1" i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</a:p>
          <a:p>
            <a:pPr marL="0" indent="0" algn="ctr">
              <a:spcBef>
                <a:spcPts val="0"/>
              </a:spcBef>
              <a:buClr>
                <a:srgbClr val="EBF25A"/>
              </a:buCl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ADA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Прыжков на лыжах с трамплина</a:t>
            </a:r>
          </a:p>
          <a:p>
            <a:pPr marL="0" indent="0" algn="ctr">
              <a:spcBef>
                <a:spcPts val="0"/>
              </a:spcBef>
              <a:buClr>
                <a:srgbClr val="EBF25A"/>
              </a:buClr>
              <a:buNone/>
              <a:defRPr/>
            </a:pPr>
            <a:endParaRPr lang="ru-RU" sz="2800" b="1" i="1" dirty="0" smtClean="0">
              <a:solidFill>
                <a:srgbClr val="732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Clr>
                <a:srgbClr val="EBF25A"/>
              </a:buClr>
              <a:buNone/>
              <a:defRPr/>
            </a:pPr>
            <a:r>
              <a:rPr lang="ru-RU" sz="28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 </a:t>
            </a:r>
            <a:r>
              <a:rPr lang="ru-RU" sz="28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победителя Юношеских Олимпийских игр, Чемпионата России </a:t>
            </a:r>
          </a:p>
          <a:p>
            <a:pPr marL="0" indent="0" algn="ctr">
              <a:spcBef>
                <a:spcPts val="0"/>
              </a:spcBef>
              <a:buClr>
                <a:srgbClr val="EBF25A"/>
              </a:buClr>
              <a:buNone/>
              <a:defRPr/>
            </a:pPr>
            <a:r>
              <a:rPr lang="ru-RU" sz="28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Шпыневой Анны</a:t>
            </a:r>
            <a:endParaRPr lang="ru-RU" b="1" i="1" dirty="0" smtClean="0">
              <a:solidFill>
                <a:srgbClr val="FFADA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8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3177" y="2542483"/>
            <a:ext cx="2748663" cy="3744416"/>
            <a:chOff x="235874" y="316631"/>
            <a:chExt cx="1316038" cy="1800225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5" y="316631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235874" y="1830266"/>
              <a:ext cx="1316038" cy="22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Тихонов Дмитрий Юрьевич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Прыжков на лыжах с трамплина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29102" y="1378507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«Юноши и девушки»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1" name="Picture 4" descr="C:\Users\PshenicynaAU\Desktop\для календаря\Тихонов Д.Ю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496"/>
            <a:ext cx="2286016" cy="2506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68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107504" y="1050925"/>
            <a:ext cx="9028558" cy="1139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Конкурс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«Лучший тренер-2020»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Номинанты в категории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«Юниоры-юниорки»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365375" y="2060848"/>
            <a:ext cx="6770687" cy="429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 Дмитрий Александрович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баскетбола</a:t>
            </a:r>
            <a:endParaRPr lang="ru-RU" sz="1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Александрович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отделения дзюдо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Леонов Михаил Олегович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отделения гребного слалома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3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83768" y="3429000"/>
            <a:ext cx="62928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83768" y="4797152"/>
            <a:ext cx="6291262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500034" y="3571876"/>
            <a:ext cx="1080000" cy="1440000"/>
            <a:chOff x="248195" y="260350"/>
            <a:chExt cx="1316038" cy="1800225"/>
          </a:xfrm>
        </p:grpSpPr>
        <p:pic>
          <p:nvPicPr>
            <p:cNvPr id="2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5" y="260350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248195" y="1736444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Станев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Евгений Александрович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дзюдо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8596" y="5072074"/>
            <a:ext cx="1080000" cy="1440000"/>
            <a:chOff x="411336" y="3573016"/>
            <a:chExt cx="1080000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11336" y="3573016"/>
              <a:ext cx="1080000" cy="1440000"/>
              <a:chOff x="256145" y="260350"/>
              <a:chExt cx="1316038" cy="1800225"/>
            </a:xfrm>
          </p:grpSpPr>
          <p:pic>
            <p:nvPicPr>
              <p:cNvPr id="33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400" y="260350"/>
                <a:ext cx="1260475" cy="18002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56145" y="1759296"/>
                <a:ext cx="1316038" cy="288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3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Леонов Михаил Олегович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3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тренер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3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altLang="ru-RU" sz="3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тделения гребного слалома</a:t>
                </a:r>
              </a:p>
            </p:txBody>
          </p:sp>
        </p:grp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57" y="3638581"/>
              <a:ext cx="788856" cy="1169683"/>
            </a:xfrm>
            <a:prstGeom prst="rect">
              <a:avLst/>
            </a:prstGeom>
          </p:spPr>
        </p:pic>
      </p:grpSp>
      <p:pic>
        <p:nvPicPr>
          <p:cNvPr id="2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28596" y="2071678"/>
            <a:ext cx="1080000" cy="1440000"/>
            <a:chOff x="248195" y="260350"/>
            <a:chExt cx="1316038" cy="1800225"/>
          </a:xfrm>
        </p:grpSpPr>
        <p:pic>
          <p:nvPicPr>
            <p:cNvPr id="29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4"/>
            <p:cNvSpPr txBox="1">
              <a:spLocks noChangeArrowheads="1"/>
            </p:cNvSpPr>
            <p:nvPr/>
          </p:nvSpPr>
          <p:spPr bwMode="auto">
            <a:xfrm>
              <a:off x="248195" y="1736444"/>
              <a:ext cx="1316038" cy="30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Николаев Дмитрий Александрович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баскетбола</a:t>
              </a:r>
            </a:p>
          </p:txBody>
        </p:sp>
      </p:grpSp>
      <p:pic>
        <p:nvPicPr>
          <p:cNvPr id="7171" name="Picture 3" descr="C:\Users\PshenicynaAU\Desktop\для календаря\Стане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643314"/>
            <a:ext cx="857256" cy="1128974"/>
          </a:xfrm>
          <a:prstGeom prst="rect">
            <a:avLst/>
          </a:prstGeom>
          <a:noFill/>
        </p:spPr>
      </p:pic>
      <p:pic>
        <p:nvPicPr>
          <p:cNvPr id="7172" name="Picture 4" descr="C:\Users\PshenicynaAU\Downloads\348decaa37546aa7b4492c86867203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214554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03848" y="2460625"/>
            <a:ext cx="5940151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Александрович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баскетбола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i="1" dirty="0" smtClean="0">
              <a:solidFill>
                <a:srgbClr val="732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 победителей 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первенства России ДЮБЛ </a:t>
            </a:r>
            <a:endParaRPr lang="ru-RU" sz="2400" b="1" i="1" dirty="0">
              <a:solidFill>
                <a:srgbClr val="732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97484" y="2564904"/>
            <a:ext cx="2806363" cy="3707112"/>
            <a:chOff x="248195" y="350771"/>
            <a:chExt cx="1316038" cy="1800225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350771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248195" y="1874984"/>
              <a:ext cx="1316038" cy="20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Николаев Дмитрий Александрович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баскетбола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29513" y="1287236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3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Юниоры-юниорки»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8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8194" name="Picture 2" descr="C:\Users\PshenicynaAU\Desktop\для календаря\csm_Nikolaev_BB_fff88ab6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714620"/>
            <a:ext cx="2000264" cy="2966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9866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95400"/>
            <a:ext cx="9144000" cy="39258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Осипов Дмитрий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фехтование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		 ПЕ (юноши)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 (юниоры)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место (лично), 1 место (команда)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16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 (юноши)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место (лично), 1 место (команда)</a:t>
            </a:r>
            <a:endParaRPr lang="ru-RU" sz="1600" b="1" dirty="0" smtClean="0">
              <a:solidFill>
                <a:srgbClr val="6C1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</a:t>
            </a:r>
            <a:r>
              <a:rPr lang="ru-RU" sz="16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 (юниоры)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место (лично), 3 место (команда)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600" b="1" dirty="0">
              <a:solidFill>
                <a:srgbClr val="8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Булыга Иван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фехтование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	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 (юноши)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 (лично), 1 место (команда)</a:t>
            </a: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ПР (юноши)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 (лично), 1 место (команда)</a:t>
            </a:r>
          </a:p>
          <a:p>
            <a:pPr marL="0" indent="0">
              <a:buNone/>
              <a:defRPr/>
            </a:pPr>
            <a:endParaRPr lang="ru-RU" sz="1600" b="1" dirty="0" smtClean="0">
              <a:solidFill>
                <a:srgbClr val="6C1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Насонов Дмитрий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фехтование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 (юниоры)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место (лично), 3 место (команда)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ПЕ (юноши)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(лично), 3 место (команда)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ПР (юниоры) – </a:t>
            </a:r>
            <a:r>
              <a:rPr lang="ru-RU" sz="16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(лично), 8 место (команда)</a:t>
            </a:r>
            <a:endParaRPr lang="ru-RU" sz="2000" b="1" dirty="0" smtClean="0">
              <a:solidFill>
                <a:srgbClr val="6C13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255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79611" y="5161223"/>
            <a:ext cx="6264275" cy="0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79612" y="3717032"/>
            <a:ext cx="6264275" cy="0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66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13649" y="1946671"/>
            <a:ext cx="1029600" cy="1432299"/>
            <a:chOff x="3046514" y="2355850"/>
            <a:chExt cx="1316037" cy="1798638"/>
          </a:xfrm>
        </p:grpSpPr>
        <p:pic>
          <p:nvPicPr>
            <p:cNvPr id="22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3046514" y="3714868"/>
              <a:ext cx="1316037" cy="405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Осипов Дмитрий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97984" y="3429000"/>
            <a:ext cx="1029815" cy="1449968"/>
            <a:chOff x="3060699" y="2355850"/>
            <a:chExt cx="1316039" cy="1798638"/>
          </a:xfrm>
        </p:grpSpPr>
        <p:pic>
          <p:nvPicPr>
            <p:cNvPr id="39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543" y="2355850"/>
              <a:ext cx="1260474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3060699" y="3785028"/>
              <a:ext cx="1316039" cy="26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Булыга Иван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98922" y="4955090"/>
            <a:ext cx="1029600" cy="1471692"/>
            <a:chOff x="1643063" y="2349500"/>
            <a:chExt cx="1316037" cy="1798638"/>
          </a:xfrm>
        </p:grpSpPr>
        <p:pic>
          <p:nvPicPr>
            <p:cNvPr id="31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38" y="234950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1643063" y="3780540"/>
              <a:ext cx="1316037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Насонов Дмитрий 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55650" y="1152000"/>
            <a:ext cx="76327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спортсмен-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2020»</a:t>
            </a: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«Юноши»</a:t>
            </a:r>
            <a:endParaRPr lang="ru-RU" sz="32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071678"/>
            <a:ext cx="785818" cy="10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500438"/>
            <a:ext cx="8036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072074"/>
            <a:ext cx="778922" cy="10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30420" y="2636912"/>
            <a:ext cx="2629412" cy="3528392"/>
            <a:chOff x="248195" y="260350"/>
            <a:chExt cx="1316038" cy="1800225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248195" y="1766089"/>
              <a:ext cx="1316038" cy="21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Станев</a:t>
              </a: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Евгений Александрович</a:t>
              </a:r>
              <a:endParaRPr lang="ru-RU" altLang="ru-RU" sz="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 </a:t>
              </a:r>
              <a:r>
                <a:rPr lang="ru-RU" altLang="ru-RU" sz="7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дзюдо</a:t>
              </a:r>
            </a:p>
          </p:txBody>
        </p:sp>
      </p:grp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635897" y="2348880"/>
            <a:ext cx="550810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Станев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Александрович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endParaRPr lang="ru-RU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дзюдо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 подготовку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победителя первенства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Европы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 21 года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Агаяна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Армена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2283" y="1312863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Юниоры-юниорки»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8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1" name="Picture 3" descr="C:\Users\PshenicynaAU\Desktop\для календаря\Стане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857496"/>
            <a:ext cx="2071702" cy="27283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86116" y="2348880"/>
            <a:ext cx="585788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Леонов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Олегович</a:t>
            </a:r>
            <a:endParaRPr lang="ru-RU" sz="36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гребного слалома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 подготовку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победителей и призеров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Первенства Европы,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емпионата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России,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Первенства России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Маймистова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Сергея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Круглова Михаила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Шайдуровой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Дарьи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70386" y="2492896"/>
            <a:ext cx="2689445" cy="3772557"/>
            <a:chOff x="256145" y="260350"/>
            <a:chExt cx="1316038" cy="1800225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256145" y="1772255"/>
              <a:ext cx="1316038" cy="22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Леонов Михаил Олегович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гребного слалома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2" y="2659353"/>
            <a:ext cx="2049711" cy="30392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0151" y="1340768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Юниоры-юниорки»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9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6861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401638" y="1050925"/>
            <a:ext cx="8229600" cy="1139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Конкурс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«Лучший тренер-2020»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Номинанты в категории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«Мужчины-женщины»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79711" y="2060575"/>
            <a:ext cx="7164289" cy="439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Гижа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Александрович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тренер </a:t>
            </a:r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триатлона</a:t>
            </a:r>
            <a:endParaRPr lang="ru-RU" sz="1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Луговкин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 Валерьевич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отделения плавания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Маркелов Денис Вячеславович</a:t>
            </a:r>
            <a:endParaRPr lang="ru-RU" sz="20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отделения</a:t>
            </a:r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гребного спорта</a:t>
            </a:r>
            <a:endParaRPr lang="ru-RU" sz="1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3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13348" y="3633911"/>
            <a:ext cx="6292850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3125" y="5146079"/>
            <a:ext cx="629285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54066" y="2060848"/>
            <a:ext cx="1080000" cy="1440000"/>
            <a:chOff x="251618" y="260350"/>
            <a:chExt cx="1316038" cy="1800225"/>
          </a:xfrm>
        </p:grpSpPr>
        <p:pic>
          <p:nvPicPr>
            <p:cNvPr id="2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251618" y="1762760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Гижа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Александр Александрович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Старший тренер отделения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триалона</a:t>
              </a: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7158" y="3571876"/>
            <a:ext cx="1080000" cy="1440000"/>
            <a:chOff x="244519" y="260350"/>
            <a:chExt cx="1316038" cy="1800225"/>
          </a:xfrm>
        </p:grpSpPr>
        <p:pic>
          <p:nvPicPr>
            <p:cNvPr id="3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244519" y="1759559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Луговкин</a:t>
              </a: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Никита Валерьевич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отделения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плавания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0322" y="5068849"/>
            <a:ext cx="1080000" cy="1440000"/>
            <a:chOff x="235874" y="316631"/>
            <a:chExt cx="1316038" cy="1800225"/>
          </a:xfrm>
        </p:grpSpPr>
        <p:pic>
          <p:nvPicPr>
            <p:cNvPr id="4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5" y="316631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235874" y="1758880"/>
              <a:ext cx="1316038" cy="2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Маркелов Денис Вячеславович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 гребного спорта</a:t>
              </a:r>
            </a:p>
          </p:txBody>
        </p:sp>
      </p:grpSp>
      <p:pic>
        <p:nvPicPr>
          <p:cNvPr id="2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9218" name="Picture 2" descr="C:\Users\PshenicynaAU\Desktop\для календаря\KvX2U_E2BZ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43314"/>
            <a:ext cx="857256" cy="1111835"/>
          </a:xfrm>
          <a:prstGeom prst="rect">
            <a:avLst/>
          </a:prstGeom>
          <a:noFill/>
        </p:spPr>
      </p:pic>
      <p:pic>
        <p:nvPicPr>
          <p:cNvPr id="9219" name="Picture 3" descr="C:\Users\PshenicynaAU\Desktop\для календаря\csm_Markelov_451913fd5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143512"/>
            <a:ext cx="785818" cy="1093739"/>
          </a:xfrm>
          <a:prstGeom prst="rect">
            <a:avLst/>
          </a:prstGeom>
          <a:noFill/>
        </p:spPr>
      </p:pic>
      <p:pic>
        <p:nvPicPr>
          <p:cNvPr id="9220" name="Picture 4" descr="C:\Users\PshenicynaAU\Desktop\для календаря\csm_Gizha_6a1d11e7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143116"/>
            <a:ext cx="785818" cy="11651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563888" y="2657127"/>
            <a:ext cx="4988373" cy="38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Маркелов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Вячеславович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гребного спорта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подготовку 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призеров Чемпионата России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Победителя Первенства Европы</a:t>
            </a:r>
            <a:endParaRPr lang="ru-RU" sz="20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51"/>
          <p:cNvGrpSpPr>
            <a:grpSpLocks/>
          </p:cNvGrpSpPr>
          <p:nvPr/>
        </p:nvGrpSpPr>
        <p:grpSpPr bwMode="auto">
          <a:xfrm>
            <a:off x="517762" y="2657127"/>
            <a:ext cx="2763986" cy="3580185"/>
            <a:chOff x="248195" y="260350"/>
            <a:chExt cx="1316038" cy="1800225"/>
          </a:xfrm>
        </p:grpSpPr>
        <p:pic>
          <p:nvPicPr>
            <p:cNvPr id="17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248195" y="1734705"/>
              <a:ext cx="1316038" cy="23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Маркелов Денис Вячеславович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тренер </a:t>
              </a:r>
              <a:endParaRPr lang="ru-RU" altLang="ru-RU" sz="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отделения </a:t>
              </a:r>
              <a:r>
                <a:rPr lang="ru-RU" altLang="ru-RU" sz="8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гребного спорта</a:t>
              </a:r>
              <a:endParaRPr lang="ru-RU" altLang="ru-RU" sz="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98949" y="1316014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«Мужчины-женщины»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9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0" name="Picture 3" descr="C:\Users\PshenicynaAU\Desktop\для календаря\csm_Markelov_451913fd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786058"/>
            <a:ext cx="200171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082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779912" y="2297086"/>
            <a:ext cx="5112568" cy="40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Гижа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Александрович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тренер </a:t>
            </a:r>
            <a:b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</a:t>
            </a:r>
            <a:r>
              <a:rPr lang="ru-RU" sz="2400" b="1" i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триалона</a:t>
            </a:r>
            <a:endParaRPr lang="ru-RU" sz="24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подготовку 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победителей и призеров </a:t>
            </a: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Чемпионата </a:t>
            </a:r>
            <a:r>
              <a:rPr lang="ru-RU" sz="2400" b="1" i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Первенства России</a:t>
            </a:r>
            <a:endParaRPr lang="ru-RU" sz="24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55"/>
          <p:cNvGrpSpPr>
            <a:grpSpLocks/>
          </p:cNvGrpSpPr>
          <p:nvPr/>
        </p:nvGrpSpPr>
        <p:grpSpPr bwMode="auto">
          <a:xfrm>
            <a:off x="299630" y="2297087"/>
            <a:ext cx="2904217" cy="4012233"/>
            <a:chOff x="251618" y="260350"/>
            <a:chExt cx="1316038" cy="1800225"/>
          </a:xfrm>
        </p:grpSpPr>
        <p:pic>
          <p:nvPicPr>
            <p:cNvPr id="21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251618" y="1762760"/>
              <a:ext cx="1316038" cy="20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Гижа</a:t>
              </a: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Александр Александрович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старший тренер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тделения триатлона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50151" y="1268760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«Мужчины-женщины»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4" descr="C:\Users\PshenicynaAU\Desktop\для календаря\csm_Gizha_6a1d11e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500306"/>
            <a:ext cx="2143140" cy="31777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7050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131840" y="2542483"/>
            <a:ext cx="6012160" cy="37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Луговкин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Валерьвеич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</a:t>
            </a: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плавания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подготовку победителя и призеров Чемпионата России, участника Чемпионата мира, участников и призеров Чемпионата Европы</a:t>
            </a:r>
            <a:endParaRPr lang="ru-RU" sz="24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3177" y="2542483"/>
            <a:ext cx="2748663" cy="3744416"/>
            <a:chOff x="235874" y="316631"/>
            <a:chExt cx="1316038" cy="1800225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5" y="316631"/>
              <a:ext cx="1260476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235874" y="1830266"/>
              <a:ext cx="1316038" cy="22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Луговкин</a:t>
              </a: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Никита Валерьевич</a:t>
              </a:r>
              <a:endParaRPr lang="ru-RU" altLang="ru-RU" sz="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тренер </a:t>
              </a:r>
              <a:r>
                <a:rPr lang="ru-RU" altLang="ru-RU" sz="8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отделения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плавания</a:t>
              </a:r>
              <a:endParaRPr lang="ru-RU" altLang="ru-RU" sz="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29102" y="1378507"/>
            <a:ext cx="671352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 fontAlgn="base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МЕСТО</a:t>
            </a:r>
            <a:r>
              <a:rPr lang="ru-RU" sz="2800" b="1" dirty="0" smtClean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800" b="1" dirty="0">
                <a:solidFill>
                  <a:srgbClr val="8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категория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«Мужчины-женщины»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0" name="Picture 2" descr="C:\Users\PshenicynaAU\Desktop\для календаря\KvX2U_E2BZ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2786058"/>
            <a:ext cx="2143141" cy="277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5327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013" y="1135690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Лауреат конкурса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«Прорыв года -2020»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55"/>
          <p:cNvGrpSpPr>
            <a:grpSpLocks/>
          </p:cNvGrpSpPr>
          <p:nvPr/>
        </p:nvGrpSpPr>
        <p:grpSpPr bwMode="auto">
          <a:xfrm>
            <a:off x="165578" y="1915960"/>
            <a:ext cx="3020222" cy="4286850"/>
            <a:chOff x="251619" y="260350"/>
            <a:chExt cx="1316038" cy="1800225"/>
          </a:xfrm>
        </p:grpSpPr>
        <p:pic>
          <p:nvPicPr>
            <p:cNvPr id="14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251619" y="1771945"/>
              <a:ext cx="1316038" cy="11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Малахова Полина</a:t>
              </a:r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707904" y="2149309"/>
            <a:ext cx="5047159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Малахова Полина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600" b="1" i="1" kern="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Восьмикратный победитель Первенства России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600" b="1" i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Двукратный победитель Чемпионата России</a:t>
            </a:r>
            <a:endParaRPr lang="ru-RU" sz="26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0242" name="Picture 2" descr="C:\Users\PshenicynaAU\Downloads\Малахова Полина Игоревна 2006гр_МС 2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143116"/>
            <a:ext cx="245437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549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013" y="1135690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Лауреат конкурса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«Прорыв года -2020»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55"/>
          <p:cNvGrpSpPr>
            <a:grpSpLocks/>
          </p:cNvGrpSpPr>
          <p:nvPr/>
        </p:nvGrpSpPr>
        <p:grpSpPr bwMode="auto">
          <a:xfrm>
            <a:off x="165578" y="1915960"/>
            <a:ext cx="3020222" cy="4286850"/>
            <a:chOff x="251619" y="260350"/>
            <a:chExt cx="1316038" cy="1800225"/>
          </a:xfrm>
        </p:grpSpPr>
        <p:pic>
          <p:nvPicPr>
            <p:cNvPr id="14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60350"/>
              <a:ext cx="1260475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251619" y="1771945"/>
              <a:ext cx="1316038" cy="11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Чикунова</a:t>
              </a:r>
              <a:r>
                <a:rPr lang="ru-RU" altLang="ru-RU" sz="12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Евгения</a:t>
              </a:r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707904" y="2149309"/>
            <a:ext cx="5047159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Чикунова</a:t>
            </a: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Евгения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600" b="1" i="1" kern="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i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Четырехкратныйпобедитель</a:t>
            </a:r>
            <a:r>
              <a:rPr lang="ru-RU" sz="26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Чемпионата России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600" b="1" i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Юношеский рекорд России</a:t>
            </a:r>
            <a:endParaRPr lang="ru-RU" sz="26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1267" name="Picture 3" descr="C:\Users\PshenicynaAU\Desktop\для календаря\C1138354-5210-4BD8-A602-F495050610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285992"/>
            <a:ext cx="251882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549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53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013" y="1135690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Лауреат конкурса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«Лучшее отделение -2020»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Отделение гребного слалома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2428892" cy="178595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500569"/>
            <a:ext cx="2714644" cy="181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PshenicynaAU\Downloads\3wTxopikF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428868"/>
            <a:ext cx="2571768" cy="1713843"/>
          </a:xfrm>
          <a:prstGeom prst="rect">
            <a:avLst/>
          </a:prstGeom>
          <a:noFill/>
        </p:spPr>
      </p:pic>
      <p:pic>
        <p:nvPicPr>
          <p:cNvPr id="1028" name="Picture 4" descr="C:\Users\PshenicynaAU\Downloads\cMEM-A4PMA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500570"/>
            <a:ext cx="2833686" cy="1926021"/>
          </a:xfrm>
          <a:prstGeom prst="rect">
            <a:avLst/>
          </a:prstGeom>
          <a:noFill/>
        </p:spPr>
      </p:pic>
      <p:pic>
        <p:nvPicPr>
          <p:cNvPr id="1026" name="Picture 2" descr="C:\Users\PshenicynaAU\Downloads\56c-TbR_vX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024266"/>
            <a:ext cx="3286148" cy="219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339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8698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7463" y="1383870"/>
            <a:ext cx="9161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с Новым 2021 Годом!</a:t>
            </a:r>
            <a:endParaRPr lang="ru-RU" sz="4400" b="1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67" y="4581128"/>
            <a:ext cx="295223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8" y="4869160"/>
            <a:ext cx="3221909" cy="150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501"/>
            <a:ext cx="2938838" cy="183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2845"/>
            <a:ext cx="2592288" cy="229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8" r="6673"/>
          <a:stretch/>
        </p:blipFill>
        <p:spPr>
          <a:xfrm>
            <a:off x="-17463" y="2223617"/>
            <a:ext cx="2938530" cy="207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35" y="2085662"/>
            <a:ext cx="3378451" cy="253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8894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3860800"/>
            <a:ext cx="6408737" cy="5032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effectLst/>
              </a:rPr>
            </a:br>
            <a:endParaRPr lang="ru-RU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15816" y="2492896"/>
            <a:ext cx="6120680" cy="388812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Насонов Дмитрий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фехтование</a:t>
            </a:r>
            <a:endParaRPr lang="ru-RU" sz="20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Европы (юниоры) –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место (лично), 3 место (команда)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Европы (юноши) –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(лично), 3 место (команда)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России (юниоры) –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(лично), 8 место (команда)</a:t>
            </a:r>
            <a:endParaRPr lang="ru-RU" sz="2400" b="1" dirty="0" smtClean="0">
              <a:solidFill>
                <a:srgbClr val="6C13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1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37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5238" y="985371"/>
            <a:ext cx="6713524" cy="172354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</a:t>
            </a: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</a:t>
            </a:r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«Юноши»</a:t>
            </a: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09300" y="2558992"/>
            <a:ext cx="2606515" cy="3725706"/>
            <a:chOff x="1648752" y="2349500"/>
            <a:chExt cx="1316037" cy="179863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38" y="234950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1648752" y="3838716"/>
              <a:ext cx="1316037" cy="22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Насонов Дмитрий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1" y="2786058"/>
            <a:ext cx="209430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3936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3860800"/>
            <a:ext cx="6408737" cy="5032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effectLst/>
              </a:rPr>
            </a:br>
            <a:endParaRPr lang="ru-RU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80786" y="2420888"/>
            <a:ext cx="6109394" cy="383201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 indent="0" algn="ctr"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Булыга Иван</a:t>
            </a:r>
          </a:p>
          <a:p>
            <a:pPr marL="0" lvl="2" indent="0" algn="ctr">
              <a:buNone/>
              <a:defRPr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Фехтование</a:t>
            </a:r>
          </a:p>
          <a:p>
            <a:pPr marL="0" lvl="2" indent="0" algn="ctr">
              <a:buNone/>
              <a:defRPr/>
            </a:pPr>
            <a:endParaRPr lang="ru-RU" sz="20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Европы (юноши)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 (лично), 1 место (команда)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России (юноши)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 (лично), 1 место (команда)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4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37" y="142852"/>
            <a:ext cx="722947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5238" y="908720"/>
            <a:ext cx="6713524" cy="172354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0000" algn="ctr">
              <a:spcBef>
                <a:spcPts val="50"/>
              </a:spcBef>
              <a:spcAft>
                <a:spcPts val="50"/>
              </a:spcAft>
              <a:defRPr/>
            </a:pPr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</a:t>
            </a: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</a:t>
            </a:r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«Юноши»</a:t>
            </a: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7462" y="2571744"/>
            <a:ext cx="2671715" cy="3781022"/>
            <a:chOff x="3031331" y="2342263"/>
            <a:chExt cx="1316038" cy="1798638"/>
          </a:xfrm>
        </p:grpSpPr>
        <p:pic>
          <p:nvPicPr>
            <p:cNvPr id="20" name="Рисунок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176" y="2342263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031331" y="3825164"/>
              <a:ext cx="1316038" cy="2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Булыга Иван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1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2857496"/>
            <a:ext cx="214314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71274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3860800"/>
            <a:ext cx="6408737" cy="5032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effectLst/>
              </a:rPr>
            </a:br>
            <a:endParaRPr lang="ru-RU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6626" y="2420888"/>
            <a:ext cx="5248172" cy="388812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Осипов Дмитрий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Фехтование </a:t>
            </a: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Европы (юноши)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 (лично)</a:t>
            </a: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Европы (юниоры)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место (лично), 1 место (команда)</a:t>
            </a: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России </a:t>
            </a:r>
            <a:r>
              <a:rPr lang="ru-RU" sz="22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(юноши) </a:t>
            </a:r>
            <a:r>
              <a:rPr lang="ru-RU" sz="20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20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место (лично), 1 место (команда)</a:t>
            </a:r>
          </a:p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Первенство России</a:t>
            </a:r>
            <a:r>
              <a:rPr lang="ru-RU" sz="22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(юниоры)</a:t>
            </a:r>
            <a:r>
              <a:rPr lang="ru-RU" sz="20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2000" b="1" dirty="0" smtClean="0">
                <a:solidFill>
                  <a:srgbClr val="732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место (лично), 3 место (команда)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1537" y="142852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5238" y="985371"/>
            <a:ext cx="6713524" cy="15081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</a:t>
            </a:r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«Юноши»</a:t>
            </a: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91696" y="2536980"/>
            <a:ext cx="2540136" cy="3770770"/>
            <a:chOff x="3031332" y="2355850"/>
            <a:chExt cx="1316038" cy="179863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3031332" y="3846110"/>
              <a:ext cx="1316038" cy="26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Осипов Дмитрий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фехтование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1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857496"/>
            <a:ext cx="203919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641475" y="1268413"/>
            <a:ext cx="5689600" cy="50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700" b="1" smtClean="0">
                <a:solidFill>
                  <a:srgbClr val="0070C0"/>
                </a:solidFill>
                <a:effectLst/>
              </a:rPr>
              <a:t/>
            </a:r>
            <a:br>
              <a:rPr lang="ru-RU" altLang="ru-RU" sz="2700" b="1" smtClean="0">
                <a:solidFill>
                  <a:srgbClr val="0070C0"/>
                </a:solidFill>
                <a:effectLst/>
              </a:rPr>
            </a:br>
            <a:endParaRPr lang="ru-RU" altLang="ru-RU" sz="2700" b="1" smtClean="0">
              <a:solidFill>
                <a:srgbClr val="0070C0"/>
              </a:solidFill>
              <a:effectLst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672" y="1916832"/>
            <a:ext cx="7236197" cy="446449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Шпынева Анна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прыжки на лыжах с трамплина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Юношеские Олимпийские Игры – 1 место (лично);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– 2 место (лично), </a:t>
            </a:r>
            <a:b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(жен. команда), 2 место (</a:t>
            </a:r>
            <a:r>
              <a:rPr lang="ru-RU" sz="1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команда)</a:t>
            </a:r>
            <a:endParaRPr lang="ru-RU" sz="18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Куреева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спортивная гимнастика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- 2 место многоборье лично,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2 место вольные упражнения,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1 место командный зачёт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Логачева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Таисия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Гребной слалом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Европы-6 место (с-1), 4 место ( команда)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России-1 м (4 раз) (к-1)</a:t>
            </a:r>
            <a:endParaRPr lang="ru-RU" sz="20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71414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1274763"/>
            <a:ext cx="76327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спортсмен-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2020»</a:t>
            </a:r>
            <a: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«Девушки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35696" y="3431886"/>
            <a:ext cx="6586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01812" y="4904762"/>
            <a:ext cx="6586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43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73601" y="3493335"/>
            <a:ext cx="979854" cy="1474261"/>
            <a:chOff x="3037732" y="2524182"/>
            <a:chExt cx="1316038" cy="1862874"/>
          </a:xfrm>
        </p:grpSpPr>
        <p:pic>
          <p:nvPicPr>
            <p:cNvPr id="37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007" y="2524182"/>
              <a:ext cx="1305489" cy="186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3037732" y="4044736"/>
              <a:ext cx="1316038" cy="27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Куреева</a:t>
              </a: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Анастасия</a:t>
              </a:r>
              <a:b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Спортивная гимнастика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9632" y="5039734"/>
            <a:ext cx="997378" cy="1442217"/>
            <a:chOff x="3039735" y="2376483"/>
            <a:chExt cx="1316037" cy="1798638"/>
          </a:xfrm>
        </p:grpSpPr>
        <p:pic>
          <p:nvPicPr>
            <p:cNvPr id="45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154" y="2376483"/>
              <a:ext cx="1260476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3039735" y="3824948"/>
              <a:ext cx="1316037" cy="3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Логачева</a:t>
              </a: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Таисия</a:t>
              </a:r>
              <a:b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85720" y="1857364"/>
            <a:ext cx="1080000" cy="1584000"/>
            <a:chOff x="583624" y="2000240"/>
            <a:chExt cx="1080000" cy="1468821"/>
          </a:xfrm>
        </p:grpSpPr>
        <p:pic>
          <p:nvPicPr>
            <p:cNvPr id="25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2000240"/>
              <a:ext cx="957596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583624" y="3105066"/>
              <a:ext cx="1080000" cy="36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Шпынева Анна</a:t>
              </a:r>
              <a:b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МС</a:t>
              </a:r>
              <a:b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Прыжки на лыжах </a:t>
              </a:r>
              <a:b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 трамплина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 descr="C:\Users\PshenicynaAU\Desktop\для календаря\Шпынева Аня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000240"/>
            <a:ext cx="800500" cy="928694"/>
          </a:xfrm>
          <a:prstGeom prst="rect">
            <a:avLst/>
          </a:prstGeom>
          <a:noFill/>
        </p:spPr>
      </p:pic>
      <p:pic>
        <p:nvPicPr>
          <p:cNvPr id="2053" name="Picture 5" descr="C:\Users\PshenicynaAU\Desktop\для календаря\Логаче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143512"/>
            <a:ext cx="732788" cy="987164"/>
          </a:xfrm>
          <a:prstGeom prst="rect">
            <a:avLst/>
          </a:prstGeom>
          <a:noFill/>
        </p:spPr>
      </p:pic>
      <p:pic>
        <p:nvPicPr>
          <p:cNvPr id="2054" name="Picture 6" descr="C:\Users\PshenicynaAU\Downloads\IMG_00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3571876"/>
            <a:ext cx="738169" cy="1106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641475" y="1268413"/>
            <a:ext cx="5689600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lang="ru-RU" sz="27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9832" y="2564902"/>
            <a:ext cx="5832648" cy="358035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Куреева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</a:t>
            </a:r>
            <a:r>
              <a:rPr lang="ru-RU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гимнастика</a:t>
            </a:r>
            <a:endParaRPr lang="ru-RU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многоборье лично, </a:t>
            </a:r>
            <a:br>
              <a:rPr lang="ru-RU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вольные упражнения, </a:t>
            </a:r>
            <a:br>
              <a:rPr lang="ru-RU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командный зачёт</a:t>
            </a:r>
            <a:endParaRPr lang="ru-RU" b="1" i="1" dirty="0" smtClean="0">
              <a:solidFill>
                <a:srgbClr val="6C131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«Девушки»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8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11839" y="2636912"/>
            <a:ext cx="2718595" cy="3600400"/>
            <a:chOff x="3031331" y="2355850"/>
            <a:chExt cx="1316038" cy="1798638"/>
          </a:xfrm>
        </p:grpSpPr>
        <p:pic>
          <p:nvPicPr>
            <p:cNvPr id="20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031331" y="3867646"/>
              <a:ext cx="1316038" cy="23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Куреева</a:t>
              </a: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Анастасия 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7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Спортивная гимнастика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6" descr="C:\Users\PshenicynaAU\Downloads\IMG_00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857496"/>
            <a:ext cx="1857388" cy="2784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9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641475" y="1268413"/>
            <a:ext cx="5689600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lang="ru-RU" sz="27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15816" y="2363788"/>
            <a:ext cx="5976664" cy="42862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Логачева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Таисия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Гребной слалом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Европы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место (с-1), 4 место ( команда)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России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C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Четырехкратный победитель (к-1)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142851"/>
            <a:ext cx="722947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Санкт-Петербургское государственное бюджетное профессиональное образовательное учреждение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«Училище олимпийского резерва №1»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24625"/>
            <a:ext cx="216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6524625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24625"/>
            <a:ext cx="22844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2831" y="1196752"/>
            <a:ext cx="70381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МЕСТО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«Девушки»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0" y="19472"/>
            <a:ext cx="1317625" cy="1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16704" y="2520192"/>
            <a:ext cx="2527103" cy="3717120"/>
            <a:chOff x="3059113" y="2355850"/>
            <a:chExt cx="1316038" cy="1798638"/>
          </a:xfrm>
        </p:grpSpPr>
        <p:pic>
          <p:nvPicPr>
            <p:cNvPr id="24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2355850"/>
              <a:ext cx="1260475" cy="179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3059113" y="3832625"/>
              <a:ext cx="1316038" cy="23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0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Логачева</a:t>
              </a:r>
              <a:r>
                <a:rPr lang="ru-RU" alt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Таисия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8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Гребной слалом</a:t>
              </a:r>
            </a:p>
            <a:p>
              <a:pPr algn="ctr">
                <a:spcBef>
                  <a:spcPct val="0"/>
                </a:spcBef>
                <a:buFont typeface="Arial" charset="0"/>
                <a:buNone/>
              </a:pPr>
              <a:endParaRPr lang="ru-RU" altLang="ru-RU" sz="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3" descr="C:\Users\PshenicynaAU\Desktop\Логот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52" y="0"/>
            <a:ext cx="1614448" cy="1623572"/>
          </a:xfrm>
          <a:prstGeom prst="rect">
            <a:avLst/>
          </a:prstGeom>
          <a:noFill/>
        </p:spPr>
      </p:pic>
      <p:pic>
        <p:nvPicPr>
          <p:cNvPr id="17" name="Picture 5" descr="C:\Users\PshenicynaAU\Desktop\для календаря\Логач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14620"/>
            <a:ext cx="20151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8635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41979</TotalTime>
  <Words>1258</Words>
  <Application>Microsoft Office PowerPoint</Application>
  <PresentationFormat>Экран (4:3)</PresentationFormat>
  <Paragraphs>467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Занавес</vt:lpstr>
      <vt:lpstr>1_Занавес</vt:lpstr>
      <vt:lpstr>Слайд 1</vt:lpstr>
      <vt:lpstr>Слайд 2</vt:lpstr>
      <vt:lpstr>Слайд 3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Конкурс «Лучший спортсмен - 2020» Категория «Мужчины»</vt:lpstr>
      <vt:lpstr>Слайд 20</vt:lpstr>
      <vt:lpstr>Слайд 21</vt:lpstr>
      <vt:lpstr>Слайд 22</vt:lpstr>
      <vt:lpstr>Слайд 23</vt:lpstr>
      <vt:lpstr>Конкурс «Лучший тренер-2020»  Категории «Юноши-девушки»</vt:lpstr>
      <vt:lpstr>Слайд 25</vt:lpstr>
      <vt:lpstr>Слайд 26</vt:lpstr>
      <vt:lpstr>Слайд 27</vt:lpstr>
      <vt:lpstr>Конкурс «Лучший тренер-2020»  Номинанты в категории «Юниоры-юниорки»</vt:lpstr>
      <vt:lpstr>Слайд 29</vt:lpstr>
      <vt:lpstr>Слайд 30</vt:lpstr>
      <vt:lpstr>Слайд 31</vt:lpstr>
      <vt:lpstr>Конкурс «Лучший тренер-2020»  Номинанты в категории «Мужчины-женщины»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Награждение</dc:title>
  <dc:creator>RomeoHJ</dc:creator>
  <cp:lastModifiedBy>PshenicynaAU</cp:lastModifiedBy>
  <cp:revision>894</cp:revision>
  <cp:lastPrinted>2017-12-28T11:14:19Z</cp:lastPrinted>
  <dcterms:created xsi:type="dcterms:W3CDTF">2009-06-18T06:44:26Z</dcterms:created>
  <dcterms:modified xsi:type="dcterms:W3CDTF">2021-02-10T07:58:06Z</dcterms:modified>
</cp:coreProperties>
</file>